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25199975" cy="359997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26"/>
  </p:normalViewPr>
  <p:slideViewPr>
    <p:cSldViewPr snapToGrid="0">
      <p:cViewPr varScale="1">
        <p:scale>
          <a:sx n="22" d="100"/>
          <a:sy n="22" d="100"/>
        </p:scale>
        <p:origin x="2624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9998" y="5891626"/>
            <a:ext cx="21419979" cy="12533242"/>
          </a:xfrm>
        </p:spPr>
        <p:txBody>
          <a:bodyPr anchor="b"/>
          <a:lstStyle>
            <a:lvl1pPr algn="ctr">
              <a:defRPr sz="16535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997" y="18908198"/>
            <a:ext cx="18899981" cy="8691601"/>
          </a:xfrm>
        </p:spPr>
        <p:txBody>
          <a:bodyPr/>
          <a:lstStyle>
            <a:lvl1pPr marL="0" indent="0" algn="ctr">
              <a:buNone/>
              <a:defRPr sz="6614"/>
            </a:lvl1pPr>
            <a:lvl2pPr marL="1259997" indent="0" algn="ctr">
              <a:buNone/>
              <a:defRPr sz="5512"/>
            </a:lvl2pPr>
            <a:lvl3pPr marL="2519995" indent="0" algn="ctr">
              <a:buNone/>
              <a:defRPr sz="4961"/>
            </a:lvl3pPr>
            <a:lvl4pPr marL="3779992" indent="0" algn="ctr">
              <a:buNone/>
              <a:defRPr sz="4409"/>
            </a:lvl4pPr>
            <a:lvl5pPr marL="5039990" indent="0" algn="ctr">
              <a:buNone/>
              <a:defRPr sz="4409"/>
            </a:lvl5pPr>
            <a:lvl6pPr marL="6299987" indent="0" algn="ctr">
              <a:buNone/>
              <a:defRPr sz="4409"/>
            </a:lvl6pPr>
            <a:lvl7pPr marL="7559985" indent="0" algn="ctr">
              <a:buNone/>
              <a:defRPr sz="4409"/>
            </a:lvl7pPr>
            <a:lvl8pPr marL="8819982" indent="0" algn="ctr">
              <a:buNone/>
              <a:defRPr sz="4409"/>
            </a:lvl8pPr>
            <a:lvl9pPr marL="10079980" indent="0" algn="ctr">
              <a:buNone/>
              <a:defRPr sz="4409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F1B3-2A38-4341-A1B9-4C6A0BE0BEE2}" type="datetimeFigureOut">
              <a:rPr lang="tr-TR" smtClean="0"/>
              <a:t>20.06.2026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3FE45-BDE3-9F4A-BF1E-75BBB284A0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9883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F1B3-2A38-4341-A1B9-4C6A0BE0BEE2}" type="datetimeFigureOut">
              <a:rPr lang="tr-TR" smtClean="0"/>
              <a:t>20.06.2026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3FE45-BDE3-9F4A-BF1E-75BBB284A0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8350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1916653"/>
            <a:ext cx="5433745" cy="30508114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1916653"/>
            <a:ext cx="15986234" cy="30508114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F1B3-2A38-4341-A1B9-4C6A0BE0BEE2}" type="datetimeFigureOut">
              <a:rPr lang="tr-TR" smtClean="0"/>
              <a:t>20.06.2026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3FE45-BDE3-9F4A-BF1E-75BBB284A0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306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F1B3-2A38-4341-A1B9-4C6A0BE0BEE2}" type="datetimeFigureOut">
              <a:rPr lang="tr-TR" smtClean="0"/>
              <a:t>20.06.2026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3FE45-BDE3-9F4A-BF1E-75BBB284A0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759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5" y="8974945"/>
            <a:ext cx="21734978" cy="14974888"/>
          </a:xfrm>
        </p:spPr>
        <p:txBody>
          <a:bodyPr anchor="b"/>
          <a:lstStyle>
            <a:lvl1pPr>
              <a:defRPr sz="16535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5" y="24091502"/>
            <a:ext cx="21734978" cy="7874940"/>
          </a:xfrm>
        </p:spPr>
        <p:txBody>
          <a:bodyPr/>
          <a:lstStyle>
            <a:lvl1pPr marL="0" indent="0">
              <a:buNone/>
              <a:defRPr sz="6614">
                <a:solidFill>
                  <a:schemeClr val="tx1">
                    <a:tint val="82000"/>
                  </a:schemeClr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82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82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F1B3-2A38-4341-A1B9-4C6A0BE0BEE2}" type="datetimeFigureOut">
              <a:rPr lang="tr-TR" smtClean="0"/>
              <a:t>20.06.2026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3FE45-BDE3-9F4A-BF1E-75BBB284A0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477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9583264"/>
            <a:ext cx="10709989" cy="2284150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9583264"/>
            <a:ext cx="10709989" cy="2284150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F1B3-2A38-4341-A1B9-4C6A0BE0BEE2}" type="datetimeFigureOut">
              <a:rPr lang="tr-TR" smtClean="0"/>
              <a:t>20.06.2026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3FE45-BDE3-9F4A-BF1E-75BBB284A0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1858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1916661"/>
            <a:ext cx="21734978" cy="695828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3" y="8824938"/>
            <a:ext cx="10660769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3" y="13149904"/>
            <a:ext cx="10660769" cy="1934152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9" y="8824938"/>
            <a:ext cx="10713272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9" y="13149904"/>
            <a:ext cx="10713272" cy="1934152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F1B3-2A38-4341-A1B9-4C6A0BE0BEE2}" type="datetimeFigureOut">
              <a:rPr lang="tr-TR" smtClean="0"/>
              <a:t>20.06.2026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3FE45-BDE3-9F4A-BF1E-75BBB284A0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3028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F1B3-2A38-4341-A1B9-4C6A0BE0BEE2}" type="datetimeFigureOut">
              <a:rPr lang="tr-TR" smtClean="0"/>
              <a:t>20.06.2026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3FE45-BDE3-9F4A-BF1E-75BBB284A0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5252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F1B3-2A38-4341-A1B9-4C6A0BE0BEE2}" type="datetimeFigureOut">
              <a:rPr lang="tr-TR" smtClean="0"/>
              <a:t>20.06.2026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3FE45-BDE3-9F4A-BF1E-75BBB284A0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561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5183304"/>
            <a:ext cx="12757487" cy="25583147"/>
          </a:xfr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F1B3-2A38-4341-A1B9-4C6A0BE0BEE2}" type="datetimeFigureOut">
              <a:rPr lang="tr-TR" smtClean="0"/>
              <a:t>20.06.2026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3FE45-BDE3-9F4A-BF1E-75BBB284A0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2843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5183304"/>
            <a:ext cx="12757487" cy="25583147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F1B3-2A38-4341-A1B9-4C6A0BE0BEE2}" type="datetimeFigureOut">
              <a:rPr lang="tr-TR" smtClean="0"/>
              <a:t>20.06.2026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3FE45-BDE3-9F4A-BF1E-75BBB284A0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5534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9583264"/>
            <a:ext cx="21734978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28F1B3-2A38-4341-A1B9-4C6A0BE0BEE2}" type="datetimeFigureOut">
              <a:rPr lang="tr-TR" smtClean="0"/>
              <a:t>20.06.2026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E3FE45-BDE3-9F4A-BF1E-75BBB284A0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7194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0BE19F5-DFD4-490B-0585-C642E536AF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390BC4D-9B2C-9409-9827-8546994648D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75479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eması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0</Words>
  <Application>Microsoft Macintosh PowerPoint</Application>
  <PresentationFormat>Özel</PresentationFormat>
  <Paragraphs>0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Hasan Küçük</dc:creator>
  <cp:lastModifiedBy>Hasan Küçük</cp:lastModifiedBy>
  <cp:revision>4</cp:revision>
  <dcterms:created xsi:type="dcterms:W3CDTF">2025-07-09T13:57:46Z</dcterms:created>
  <dcterms:modified xsi:type="dcterms:W3CDTF">2026-06-20T09:21:09Z</dcterms:modified>
</cp:coreProperties>
</file>