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>
      <p:cViewPr varScale="1">
        <p:scale>
          <a:sx n="24" d="100"/>
          <a:sy n="24" d="100"/>
        </p:scale>
        <p:origin x="24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92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03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9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14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89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53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44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74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6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40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2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8" y="4010969"/>
            <a:ext cx="21734978" cy="461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8F1B3-2A38-4341-A1B9-4C6A0BE0BEE2}" type="datetimeFigureOut">
              <a:rPr lang="tr-TR" smtClean="0"/>
              <a:t>15.05.2026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BE19F5-DFD4-490B-0585-C642E536A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90BC4D-9B2C-9409-9827-8546994648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54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3</cp:revision>
  <dcterms:created xsi:type="dcterms:W3CDTF">2025-07-09T13:57:46Z</dcterms:created>
  <dcterms:modified xsi:type="dcterms:W3CDTF">2026-05-15T14:43:54Z</dcterms:modified>
</cp:coreProperties>
</file>