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07" d="100"/>
          <a:sy n="107" d="100"/>
        </p:scale>
        <p:origin x="16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6BDD6-0423-BFD2-08F3-C7DB1F92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864" y="3745108"/>
            <a:ext cx="10698271" cy="1543703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6405F1-86CE-0B53-661A-E32E71661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864" y="5396839"/>
            <a:ext cx="10698271" cy="591376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578017-50AB-942A-ADCF-2EE582C8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DF34C6-3EFE-FB2C-D8AA-A376E7A5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77D846-786E-5DE9-CDC4-EBF48C99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7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8FA1A-E56F-8502-C320-D5C73477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E1EB7A-024F-D1EA-F76A-D1B4772F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D2DB88-D505-209F-37A7-50FBD62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07F286-6E41-B935-DE6D-C1DF3DAD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BACB66-FC61-917A-1E07-B8C7056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7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A2A134E-1DA6-3C7F-462B-7D812190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C217D9-8120-2B35-9FA6-E4C96618F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80579E-2E84-388A-D91C-C3B709EF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1FBB14-ECB9-6857-F374-1ED791F3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11A609-01D6-F8EF-1A81-8BD4906E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2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C642B-487C-F6BF-87AB-4454D3D4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FCE1BA-A86D-0F23-88F4-4172264F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295472-3D82-4BD2-917B-213E2E92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11020B-2515-8813-771C-923756C0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2A6FF8-FF4F-7A7A-E985-A5458191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A7F734-2AA1-C3FC-CAE1-3104099D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F70B94-F194-B69B-3EFE-3C0A2603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4080FC-8C44-D547-88F8-468E73A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C52A23-AABA-E931-F584-F5C90536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4878E2-A3CA-2F17-44E9-5624EE22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7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7AC20-851C-1872-73A1-20F08A48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72236-FE2F-28FF-4757-41C3B91AD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2C0482-2F4F-526B-7CD7-C02F4C16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158C04-F260-D243-767A-49510929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E5102D-3DAF-FF1A-EBF7-AF8A2597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68A37D-059A-36B1-6F86-B4A881E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7F261-5531-49AC-71CA-A5BBF07F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64986F-60D2-7270-E202-89DA596F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73AD37-D14B-6FDD-9206-05886F56A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13BBA2-CF9E-82F2-5E30-32BCFEE8A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1CEC4F-F8AE-768D-DCB5-5DDBCA6EA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6C7BB4-C818-2087-19E9-1E4729B5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728FC9-5ED6-000D-658B-53F31E36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E6A99C-6446-1263-2C0B-189BE2E6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8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03D918-FB3F-D6EF-2674-3B19D166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260674-EFCD-988F-AEBB-AD976612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CCED87-7263-1674-0756-87B984A5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E34650-C0D4-5B9B-B08A-5F02C387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E94E28-C928-0C55-079B-2FCC8FE7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1AC587C-B1B4-9F34-E916-108ED1B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F1606E-F5BF-EF0A-B38E-24FA799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4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8D2A0-C8F2-5B01-7C86-7C62479F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FE103D-0E66-5CE1-2491-2D2F5487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B29484-07D0-1FF1-4C65-EA7B4830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523F5-5F49-A8CD-6F14-0991DBE8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E88BBE-4E71-C0DF-77A3-568D4A21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4F1A41-30DA-9EEB-B45B-BCFF2F2E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1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99DB4E-E19D-B519-1DA2-38AA103F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BDB2A1-9364-9130-8ED5-51270CE3D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69FEB6-4161-CA32-4462-F136F94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37BEAE-E495-025C-9B3C-AAF104C3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4E3CCF-DBE4-B337-CE8C-B9CBB418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D387D8-4FB0-A1F1-301B-9BC090D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1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5999D0-5973-C8A4-ED74-159B94D8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23" y="1365337"/>
            <a:ext cx="11048999" cy="1085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69B580-B995-7FD6-8032-8DC50881B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23" y="2450687"/>
            <a:ext cx="11048999" cy="372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4834BA-8FBF-0205-B6CD-D89FFFCE7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1949F-EFA6-0F45-B4DD-81151DAF75EA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4794BC-2BA0-0167-28C0-9A80EB86B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925A0D-3668-3FB4-CC1C-9FA634FF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B33BE-ADEE-614E-8F5D-1911A1E7B3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4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F23DA3-6C7C-33F6-A325-D757E4564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9A79CB-3A58-E187-684F-ECB9B23FE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0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83F57-B14E-A32D-8198-9C8D827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9AA9D-1880-736C-48F5-7D3D1699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47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5</cp:revision>
  <dcterms:created xsi:type="dcterms:W3CDTF">2025-07-09T13:56:20Z</dcterms:created>
  <dcterms:modified xsi:type="dcterms:W3CDTF">2026-05-15T14:43:31Z</dcterms:modified>
</cp:coreProperties>
</file>